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274" r:id="rId4"/>
    <p:sldId id="261" r:id="rId5"/>
    <p:sldId id="263" r:id="rId6"/>
    <p:sldId id="256" r:id="rId7"/>
    <p:sldId id="257" r:id="rId8"/>
    <p:sldId id="267" r:id="rId9"/>
    <p:sldId id="272" r:id="rId10"/>
    <p:sldId id="269" r:id="rId11"/>
    <p:sldId id="270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74EA73-5EF7-4FD9-AB8A-FC2458DD2E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7A19E9-9464-49D9-9D6F-6076B5CF81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E6D5A-B642-46C1-9F11-CA445367C0D1}" type="datetime1">
              <a:rPr lang="en-US" smtClean="0"/>
              <a:t>11-Apr-19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4EE74-773E-4763-BD6B-C7118134A8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/>
              <a:t>স্থির বিদ্যুৎ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A7474-D399-44ED-9E98-F0A0C794E1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CE6C6-D1A7-47A5-AA06-66ED2610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890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80508-B800-4E9C-9C08-7161A89C53E9}" type="datetime1">
              <a:rPr lang="en-US" smtClean="0"/>
              <a:t>11-Apr-19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/>
              <a:t>স্থির বিদ্যুৎ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96D90-39FD-48B3-993F-BF3702A2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7108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8AAE-C36C-4F56-946C-95A0A469C3C2}" type="datetime1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02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26F8-676E-4103-B44A-BF8E400A7DB9}" type="datetime1">
              <a:rPr lang="en-US" smtClean="0"/>
              <a:t>11-Apr-19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3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4D05-2F8F-47F8-A9D9-F043B1AA863E}" type="datetime1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4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BB46-CBEB-40A2-A02E-A594B69F2EC3}" type="datetime1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42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4A01-AFDB-49AE-9EAB-8AF8EB949E29}" type="datetime1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BBF-9B36-4348-A383-EFF3B04FDED3}" type="datetime1">
              <a:rPr lang="en-US" smtClean="0"/>
              <a:t>11-Apr-19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9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7772-EA57-43DD-A10D-0C496654F4BD}" type="datetime1">
              <a:rPr lang="en-US" smtClean="0"/>
              <a:t>11-Apr-19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2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0EFC-022F-46EC-844B-327A39B544EB}" type="datetime1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04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E346-608B-43DD-96A6-DDF0E69C01CC}" type="datetime1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60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D3-759C-4912-86D9-D26ACFE18B37}" type="datetime1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5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C308-6BA1-4D91-958F-D2EA1B4AE959}" type="datetime1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51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B033-2ABB-4E29-B255-E97B4D4CADB0}" type="datetime1">
              <a:rPr lang="en-US" smtClean="0"/>
              <a:t>11-Apr-19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E0FB-354C-4755-A143-A62BD935362C}" type="datetime1">
              <a:rPr lang="en-US" smtClean="0"/>
              <a:t>11-Apr-19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37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4C03-D104-4A69-B97E-07D69D159030}" type="datetime1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50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C240-4775-4113-80B5-8CDF5A275D5F}" type="datetime1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726A-038E-4C1D-BD52-71C36B090B00}" type="datetime1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62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BF92-0AEF-411A-93FB-B5F675E9B032}" type="datetime1">
              <a:rPr lang="en-US" smtClean="0"/>
              <a:t>11-Apr-19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5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E18599-C9A7-48F0-8C70-FA3951C2FF95}" type="datetime1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43A11-E7B0-48D5-8EE2-1098C36B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1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94C054-C8FA-4315-A064-FC119D97C7FD}"/>
              </a:ext>
            </a:extLst>
          </p:cNvPr>
          <p:cNvSpPr txBox="1"/>
          <p:nvPr/>
        </p:nvSpPr>
        <p:spPr>
          <a:xfrm>
            <a:off x="259080" y="0"/>
            <a:ext cx="1167384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>
                <a:ln w="3810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700" b="1" dirty="0">
                <a:ln w="3810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700" b="1" dirty="0">
                <a:ln w="3810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700" b="1" dirty="0">
                <a:ln w="3810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700" b="1" dirty="0" err="1">
                <a:ln w="3810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700" b="1" dirty="0" err="1">
                <a:ln w="3810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700" b="1" dirty="0">
                <a:ln w="38100"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700" b="1" dirty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D0C703-ECEB-44C6-97AF-EFAA0C84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3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038ED3-1328-44B7-877A-ACB02E139229}"/>
              </a:ext>
            </a:extLst>
          </p:cNvPr>
          <p:cNvSpPr txBox="1"/>
          <p:nvPr/>
        </p:nvSpPr>
        <p:spPr>
          <a:xfrm>
            <a:off x="2712720" y="378823"/>
            <a:ext cx="6766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800" b="1" u="sng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u="sng" dirty="0" err="1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u="sng" dirty="0">
              <a:ln>
                <a:solidFill>
                  <a:srgbClr val="00B050"/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C1A82-DC8D-4D07-B722-2336DEE38960}"/>
              </a:ext>
            </a:extLst>
          </p:cNvPr>
          <p:cNvSpPr txBox="1"/>
          <p:nvPr/>
        </p:nvSpPr>
        <p:spPr>
          <a:xfrm>
            <a:off x="591910" y="2465844"/>
            <a:ext cx="11215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.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পশমি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ঘষলে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9DFAC-570F-4014-9C09-8C4BF0B5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65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028E2F-CE02-48A4-99D7-52C9CF1C59D3}"/>
              </a:ext>
            </a:extLst>
          </p:cNvPr>
          <p:cNvSpPr txBox="1"/>
          <p:nvPr/>
        </p:nvSpPr>
        <p:spPr>
          <a:xfrm>
            <a:off x="2608217" y="-163330"/>
            <a:ext cx="6766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মূল্লায়ন</a:t>
            </a:r>
            <a:endParaRPr lang="en-US" sz="8800" b="1" u="sng" dirty="0">
              <a:ln>
                <a:solidFill>
                  <a:srgbClr val="00B050"/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6E82E-F617-4C7A-A110-A807DE984B3B}"/>
              </a:ext>
            </a:extLst>
          </p:cNvPr>
          <p:cNvSpPr txBox="1"/>
          <p:nvPr/>
        </p:nvSpPr>
        <p:spPr>
          <a:xfrm>
            <a:off x="617697" y="1991885"/>
            <a:ext cx="74187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 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C2C77-EF97-4C32-A94D-4D95BBB9A582}"/>
              </a:ext>
            </a:extLst>
          </p:cNvPr>
          <p:cNvSpPr txBox="1"/>
          <p:nvPr/>
        </p:nvSpPr>
        <p:spPr>
          <a:xfrm>
            <a:off x="545308" y="3330153"/>
            <a:ext cx="10580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95D56A-815A-432E-9D1F-FC3C36F62786}"/>
              </a:ext>
            </a:extLst>
          </p:cNvPr>
          <p:cNvSpPr/>
          <p:nvPr/>
        </p:nvSpPr>
        <p:spPr>
          <a:xfrm>
            <a:off x="1496786" y="3804286"/>
            <a:ext cx="1714500" cy="7048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 + + + +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59CB7-528C-42F1-9C05-355BE05305B9}"/>
              </a:ext>
            </a:extLst>
          </p:cNvPr>
          <p:cNvSpPr/>
          <p:nvPr/>
        </p:nvSpPr>
        <p:spPr>
          <a:xfrm>
            <a:off x="3469822" y="3792765"/>
            <a:ext cx="1714500" cy="7048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 + + + +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3F68BF-9988-427F-A5D4-70A35993B674}"/>
              </a:ext>
            </a:extLst>
          </p:cNvPr>
          <p:cNvSpPr/>
          <p:nvPr/>
        </p:nvSpPr>
        <p:spPr>
          <a:xfrm>
            <a:off x="6720568" y="3815807"/>
            <a:ext cx="1714500" cy="7048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- - - - - -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B5511F-D392-43C9-8859-DAA36FA65039}"/>
              </a:ext>
            </a:extLst>
          </p:cNvPr>
          <p:cNvSpPr/>
          <p:nvPr/>
        </p:nvSpPr>
        <p:spPr>
          <a:xfrm>
            <a:off x="8693604" y="3804286"/>
            <a:ext cx="1714500" cy="7048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- - - - - 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FCDE0-09B4-4830-B24C-7FD89F633CCA}"/>
              </a:ext>
            </a:extLst>
          </p:cNvPr>
          <p:cNvSpPr txBox="1"/>
          <p:nvPr/>
        </p:nvSpPr>
        <p:spPr>
          <a:xfrm>
            <a:off x="717301" y="4811402"/>
            <a:ext cx="10380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48A8E1-E091-4BB0-A690-53D49AD30149}"/>
              </a:ext>
            </a:extLst>
          </p:cNvPr>
          <p:cNvSpPr/>
          <p:nvPr/>
        </p:nvSpPr>
        <p:spPr>
          <a:xfrm>
            <a:off x="1496786" y="5065217"/>
            <a:ext cx="1714500" cy="7048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 - + -+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A2E8FF-2E62-4BEF-B606-6EEBC16F6816}"/>
              </a:ext>
            </a:extLst>
          </p:cNvPr>
          <p:cNvSpPr/>
          <p:nvPr/>
        </p:nvSpPr>
        <p:spPr>
          <a:xfrm>
            <a:off x="3469822" y="5053696"/>
            <a:ext cx="1714500" cy="7048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 - + - +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A52CA7-CA70-4740-A2D2-E13011108FD6}"/>
              </a:ext>
            </a:extLst>
          </p:cNvPr>
          <p:cNvSpPr/>
          <p:nvPr/>
        </p:nvSpPr>
        <p:spPr>
          <a:xfrm>
            <a:off x="6687230" y="5059142"/>
            <a:ext cx="1714500" cy="7048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 + + + +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8F1A85-9C7E-4741-A727-5A64379E5621}"/>
              </a:ext>
            </a:extLst>
          </p:cNvPr>
          <p:cNvSpPr/>
          <p:nvPr/>
        </p:nvSpPr>
        <p:spPr>
          <a:xfrm>
            <a:off x="8660266" y="5047621"/>
            <a:ext cx="1714500" cy="7048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- - - - - 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B075D-CF47-49ED-8399-B7B413EE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03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 animBg="1"/>
      <p:bldP spid="10" grpId="0" animBg="1"/>
      <p:bldP spid="11" grpId="0" animBg="1"/>
      <p:bldP spid="12" grpId="0" animBg="1"/>
      <p:bldP spid="13" grpId="0"/>
      <p:bldP spid="13" grpId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09478F-55B6-4EC3-8D1C-E714780D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1BAAAE-0308-475B-8784-7645232973E4}"/>
              </a:ext>
            </a:extLst>
          </p:cNvPr>
          <p:cNvSpPr txBox="1"/>
          <p:nvPr/>
        </p:nvSpPr>
        <p:spPr>
          <a:xfrm>
            <a:off x="3375010" y="679572"/>
            <a:ext cx="4493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u="sng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C8DA9-F624-497F-87FF-46FCDA45812F}"/>
              </a:ext>
            </a:extLst>
          </p:cNvPr>
          <p:cNvSpPr txBox="1"/>
          <p:nvPr/>
        </p:nvSpPr>
        <p:spPr>
          <a:xfrm>
            <a:off x="1394923" y="3593577"/>
            <a:ext cx="8957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বৈদ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ক/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্রনিক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য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্থির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বিদ্যুতে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িখে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8687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A506E-5667-4308-8E7B-28868E50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01785-226D-48B8-ACEC-813F40861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03" y="2210637"/>
            <a:ext cx="8296440" cy="28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8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DAC53B-E11C-4551-8DAF-9BD6DCC28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850" y="3823380"/>
            <a:ext cx="9368790" cy="2817447"/>
          </a:xfrm>
        </p:spPr>
        <p:txBody>
          <a:bodyPr>
            <a:normAutofit fontScale="90000"/>
          </a:bodyPr>
          <a:lstStyle/>
          <a:p>
            <a:pPr algn="r"/>
            <a:b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রাক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সান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খলিলুর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০১৭১৬৯১৭৫৩৮</a:t>
            </a:r>
            <a:b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jasimuddinict@gmail.com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2BA3C-65E4-4EA3-8BB1-FF72E572E835}"/>
              </a:ext>
            </a:extLst>
          </p:cNvPr>
          <p:cNvSpPr txBox="1"/>
          <p:nvPr/>
        </p:nvSpPr>
        <p:spPr>
          <a:xfrm>
            <a:off x="1895475" y="21717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b="1" u="sng" dirty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u="sng" dirty="0" err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িচি</a:t>
            </a:r>
            <a:r>
              <a:rPr lang="as-IN" sz="7200" b="1" u="sng" dirty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b="1" u="sng" dirty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38424F6-79E8-4D22-A04A-961FB4840290}"/>
              </a:ext>
            </a:extLst>
          </p:cNvPr>
          <p:cNvSpPr txBox="1">
            <a:spLocks/>
          </p:cNvSpPr>
          <p:nvPr/>
        </p:nvSpPr>
        <p:spPr>
          <a:xfrm>
            <a:off x="674370" y="1303020"/>
            <a:ext cx="11391139" cy="281744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তারিখ-০৭-০৪-১৯ইং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11FDFA-B6A0-40B8-B8FA-E3720D6C4896}"/>
              </a:ext>
            </a:extLst>
          </p:cNvPr>
          <p:cNvCxnSpPr/>
          <p:nvPr/>
        </p:nvCxnSpPr>
        <p:spPr>
          <a:xfrm>
            <a:off x="422910" y="4119348"/>
            <a:ext cx="11555730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CAE41-D2AF-4A2B-BD66-DD9D048F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58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6FE93B-18B6-497C-8BD1-D921DA4F2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7678" cy="669605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A47686B-2DB3-4556-9B8A-542BEA986934}"/>
              </a:ext>
            </a:extLst>
          </p:cNvPr>
          <p:cNvSpPr txBox="1">
            <a:spLocks/>
          </p:cNvSpPr>
          <p:nvPr/>
        </p:nvSpPr>
        <p:spPr>
          <a:xfrm>
            <a:off x="1242059" y="1950720"/>
            <a:ext cx="9707881" cy="12222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u="sng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11500" b="1" u="sng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11500" b="1" u="sng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500" b="1" u="sng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11500" b="1" u="sng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u="sng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b="1" u="sng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0A08B-BCA3-4396-A35C-0E89DA01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13C8B-FEE5-49DA-AD4B-889B3D133195}"/>
              </a:ext>
            </a:extLst>
          </p:cNvPr>
          <p:cNvSpPr txBox="1"/>
          <p:nvPr/>
        </p:nvSpPr>
        <p:spPr>
          <a:xfrm>
            <a:off x="339916" y="4847633"/>
            <a:ext cx="6217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85734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E87D2-D450-4061-BC7C-DDCE5477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516" y="2343150"/>
            <a:ext cx="10486708" cy="1943099"/>
          </a:xfrm>
        </p:spPr>
        <p:txBody>
          <a:bodyPr>
            <a:noAutofit/>
          </a:bodyPr>
          <a:lstStyle/>
          <a:p>
            <a:pPr lvl="3" algn="ctr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8200" b="1" u="sng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ঘর্ষণে</a:t>
            </a:r>
            <a:r>
              <a:rPr lang="en-US" sz="8200" b="1" u="sng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200" b="1" u="sng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8200" b="1" u="sng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200" b="1" u="sng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8200" b="1" u="sng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8200" b="1" u="sng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8200" b="1" u="sng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8200" b="1" u="sng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8200" b="1" u="sng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5A783-24CE-4658-B18D-71A6F188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58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764241-BFA8-48F1-B4A2-F17D586CF941}"/>
              </a:ext>
            </a:extLst>
          </p:cNvPr>
          <p:cNvSpPr txBox="1">
            <a:spLocks/>
          </p:cNvSpPr>
          <p:nvPr/>
        </p:nvSpPr>
        <p:spPr>
          <a:xfrm>
            <a:off x="783292" y="1000878"/>
            <a:ext cx="6388218" cy="7716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s-IN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5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54C89-3013-4204-B0F1-CAC90824B4EE}"/>
              </a:ext>
            </a:extLst>
          </p:cNvPr>
          <p:cNvSpPr txBox="1"/>
          <p:nvPr/>
        </p:nvSpPr>
        <p:spPr>
          <a:xfrm>
            <a:off x="546735" y="2367171"/>
            <a:ext cx="110985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িদ্য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িদ্য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584C16-1273-4465-BDFC-A1756FCA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:a16="http://schemas.microsoft.com/office/drawing/2014/main" id="{72D836AE-8A2E-4E20-BA3C-0E0991A5BADA}"/>
              </a:ext>
            </a:extLst>
          </p:cNvPr>
          <p:cNvSpPr/>
          <p:nvPr/>
        </p:nvSpPr>
        <p:spPr>
          <a:xfrm rot="9054415">
            <a:off x="2226048" y="2548494"/>
            <a:ext cx="8130795" cy="1131570"/>
          </a:xfrm>
          <a:prstGeom prst="cube">
            <a:avLst>
              <a:gd name="adj" fmla="val 55885"/>
            </a:avLst>
          </a:prstGeom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761CE-FD29-4321-8299-07C439EB72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3" t="-631" b="-479"/>
          <a:stretch/>
        </p:blipFill>
        <p:spPr>
          <a:xfrm rot="2484117">
            <a:off x="6048502" y="3126476"/>
            <a:ext cx="3858540" cy="264247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LeftDown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0" name="Plus Sign 59">
            <a:extLst>
              <a:ext uri="{FF2B5EF4-FFF2-40B4-BE49-F238E27FC236}">
                <a16:creationId xmlns:a16="http://schemas.microsoft.com/office/drawing/2014/main" id="{2C0E807C-23A9-40AC-8BAF-AF5F2EB7A6CB}"/>
              </a:ext>
            </a:extLst>
          </p:cNvPr>
          <p:cNvSpPr/>
          <p:nvPr/>
        </p:nvSpPr>
        <p:spPr>
          <a:xfrm>
            <a:off x="5242252" y="3712895"/>
            <a:ext cx="469900" cy="5588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Sign 60">
            <a:extLst>
              <a:ext uri="{FF2B5EF4-FFF2-40B4-BE49-F238E27FC236}">
                <a16:creationId xmlns:a16="http://schemas.microsoft.com/office/drawing/2014/main" id="{0C9F1A70-07EE-44D5-A7A5-73EF092A66B0}"/>
              </a:ext>
            </a:extLst>
          </p:cNvPr>
          <p:cNvSpPr/>
          <p:nvPr/>
        </p:nvSpPr>
        <p:spPr>
          <a:xfrm>
            <a:off x="6244409" y="2849675"/>
            <a:ext cx="469900" cy="5588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Sign 61">
            <a:extLst>
              <a:ext uri="{FF2B5EF4-FFF2-40B4-BE49-F238E27FC236}">
                <a16:creationId xmlns:a16="http://schemas.microsoft.com/office/drawing/2014/main" id="{D8D2886D-D760-448A-BD81-4B9479551F87}"/>
              </a:ext>
            </a:extLst>
          </p:cNvPr>
          <p:cNvSpPr/>
          <p:nvPr/>
        </p:nvSpPr>
        <p:spPr>
          <a:xfrm>
            <a:off x="7455051" y="2008289"/>
            <a:ext cx="469900" cy="5588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Sign 62">
            <a:extLst>
              <a:ext uri="{FF2B5EF4-FFF2-40B4-BE49-F238E27FC236}">
                <a16:creationId xmlns:a16="http://schemas.microsoft.com/office/drawing/2014/main" id="{3B669468-A958-4D73-8EB4-98215B6099FB}"/>
              </a:ext>
            </a:extLst>
          </p:cNvPr>
          <p:cNvSpPr/>
          <p:nvPr/>
        </p:nvSpPr>
        <p:spPr>
          <a:xfrm>
            <a:off x="4105219" y="4584188"/>
            <a:ext cx="469900" cy="5588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Sign 63">
            <a:extLst>
              <a:ext uri="{FF2B5EF4-FFF2-40B4-BE49-F238E27FC236}">
                <a16:creationId xmlns:a16="http://schemas.microsoft.com/office/drawing/2014/main" id="{AFB50C3B-8C36-490A-942F-FAC4DDD69A5C}"/>
              </a:ext>
            </a:extLst>
          </p:cNvPr>
          <p:cNvSpPr/>
          <p:nvPr/>
        </p:nvSpPr>
        <p:spPr>
          <a:xfrm>
            <a:off x="8449321" y="1192491"/>
            <a:ext cx="469900" cy="5588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inus Sign 66">
            <a:extLst>
              <a:ext uri="{FF2B5EF4-FFF2-40B4-BE49-F238E27FC236}">
                <a16:creationId xmlns:a16="http://schemas.microsoft.com/office/drawing/2014/main" id="{FC1970C7-520A-44B4-AA3F-FC3AA5B9B760}"/>
              </a:ext>
            </a:extLst>
          </p:cNvPr>
          <p:cNvSpPr/>
          <p:nvPr/>
        </p:nvSpPr>
        <p:spPr>
          <a:xfrm>
            <a:off x="4634287" y="4207533"/>
            <a:ext cx="647700" cy="40640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Minus Sign 67">
            <a:extLst>
              <a:ext uri="{FF2B5EF4-FFF2-40B4-BE49-F238E27FC236}">
                <a16:creationId xmlns:a16="http://schemas.microsoft.com/office/drawing/2014/main" id="{EC427519-8202-4C84-9E75-9D07D84C4B45}"/>
              </a:ext>
            </a:extLst>
          </p:cNvPr>
          <p:cNvSpPr/>
          <p:nvPr/>
        </p:nvSpPr>
        <p:spPr>
          <a:xfrm>
            <a:off x="5656864" y="3292415"/>
            <a:ext cx="647700" cy="40640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0B37E4E5-B6ED-4A59-8DFF-0632836CDCD4}"/>
              </a:ext>
            </a:extLst>
          </p:cNvPr>
          <p:cNvSpPr/>
          <p:nvPr/>
        </p:nvSpPr>
        <p:spPr>
          <a:xfrm>
            <a:off x="986645" y="4228588"/>
            <a:ext cx="2387600" cy="63500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ঁচ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08B51D59-6545-43F1-8357-C8BD00249AFD}"/>
              </a:ext>
            </a:extLst>
          </p:cNvPr>
          <p:cNvSpPr/>
          <p:nvPr/>
        </p:nvSpPr>
        <p:spPr>
          <a:xfrm>
            <a:off x="4958137" y="5236737"/>
            <a:ext cx="2387600" cy="63500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সিল্ক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1812AF-0164-4675-9E82-14D727DCAD31}"/>
              </a:ext>
            </a:extLst>
          </p:cNvPr>
          <p:cNvSpPr txBox="1">
            <a:spLocks/>
          </p:cNvSpPr>
          <p:nvPr/>
        </p:nvSpPr>
        <p:spPr>
          <a:xfrm>
            <a:off x="34182" y="300922"/>
            <a:ext cx="6680127" cy="7716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ঘর্ষণে</a:t>
            </a:r>
            <a:r>
              <a:rPr lang="en-US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কাচদন্ডে</a:t>
            </a:r>
            <a:r>
              <a:rPr lang="en-US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15224E20-AB6C-4D10-9E61-A0D18114C1D1}"/>
              </a:ext>
            </a:extLst>
          </p:cNvPr>
          <p:cNvSpPr/>
          <p:nvPr/>
        </p:nvSpPr>
        <p:spPr>
          <a:xfrm>
            <a:off x="6807351" y="2554958"/>
            <a:ext cx="647700" cy="40640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5C0444DE-3BF3-4B55-ACE8-26D1F6718918}"/>
              </a:ext>
            </a:extLst>
          </p:cNvPr>
          <p:cNvSpPr/>
          <p:nvPr/>
        </p:nvSpPr>
        <p:spPr>
          <a:xfrm>
            <a:off x="7867412" y="1641802"/>
            <a:ext cx="647700" cy="40640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128471-BA27-4E34-9A26-C1954B91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0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14375 -0.241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6" presetClass="pat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-0.01901 -0.4298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1.45833E-6 1.48148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245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443 -0.00093 L 0.2181 0.11967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60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443 -0.00092 L 0.1638 0.13866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73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442 -0.00092 L 0.05338 0.13936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701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443 -0.00092 L 0.00886 0.22801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0C68B425-902D-4D6D-B1C3-6B4E04A0440F}"/>
              </a:ext>
            </a:extLst>
          </p:cNvPr>
          <p:cNvSpPr/>
          <p:nvPr/>
        </p:nvSpPr>
        <p:spPr>
          <a:xfrm rot="9054415">
            <a:off x="2226048" y="2548494"/>
            <a:ext cx="8130795" cy="1131570"/>
          </a:xfrm>
          <a:prstGeom prst="cube">
            <a:avLst>
              <a:gd name="adj" fmla="val 5588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9F41F-9BC6-4C1F-B884-356731FB1C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3" t="-631" b="-479"/>
          <a:stretch/>
        </p:blipFill>
        <p:spPr>
          <a:xfrm rot="2484117">
            <a:off x="6615557" y="3080488"/>
            <a:ext cx="3858540" cy="264247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LeftDown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0957DA1F-8C0A-4CC4-A2CE-CD6503FBAF7E}"/>
              </a:ext>
            </a:extLst>
          </p:cNvPr>
          <p:cNvSpPr/>
          <p:nvPr/>
        </p:nvSpPr>
        <p:spPr>
          <a:xfrm>
            <a:off x="7963909" y="4848933"/>
            <a:ext cx="430942" cy="393700"/>
          </a:xfrm>
          <a:prstGeom prst="mathMinus">
            <a:avLst/>
          </a:prstGeom>
          <a:ln w="31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0250BB03-DD25-4AA4-B2FC-F2616DBE1B27}"/>
              </a:ext>
            </a:extLst>
          </p:cNvPr>
          <p:cNvSpPr/>
          <p:nvPr/>
        </p:nvSpPr>
        <p:spPr>
          <a:xfrm>
            <a:off x="7665030" y="4219266"/>
            <a:ext cx="469900" cy="5588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C2131337-B14A-489D-ABA6-9C268E6B93E6}"/>
              </a:ext>
            </a:extLst>
          </p:cNvPr>
          <p:cNvSpPr/>
          <p:nvPr/>
        </p:nvSpPr>
        <p:spPr>
          <a:xfrm>
            <a:off x="7728959" y="3669788"/>
            <a:ext cx="469900" cy="5588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4A1A7BF4-31AC-4182-B644-70429A8AE2CE}"/>
              </a:ext>
            </a:extLst>
          </p:cNvPr>
          <p:cNvSpPr/>
          <p:nvPr/>
        </p:nvSpPr>
        <p:spPr>
          <a:xfrm>
            <a:off x="7932588" y="3258727"/>
            <a:ext cx="469900" cy="5588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E2B195B9-6AE8-43CC-99BC-8DCFD3D6B039}"/>
              </a:ext>
            </a:extLst>
          </p:cNvPr>
          <p:cNvSpPr/>
          <p:nvPr/>
        </p:nvSpPr>
        <p:spPr>
          <a:xfrm>
            <a:off x="7924951" y="5064872"/>
            <a:ext cx="469900" cy="5588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92DAD450-C962-4081-B45A-E6CA0887FDDA}"/>
              </a:ext>
            </a:extLst>
          </p:cNvPr>
          <p:cNvSpPr/>
          <p:nvPr/>
        </p:nvSpPr>
        <p:spPr>
          <a:xfrm>
            <a:off x="8285180" y="2852327"/>
            <a:ext cx="469900" cy="5588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566D0EEA-8898-4F1F-961F-1F9D754BBA27}"/>
              </a:ext>
            </a:extLst>
          </p:cNvPr>
          <p:cNvSpPr/>
          <p:nvPr/>
        </p:nvSpPr>
        <p:spPr>
          <a:xfrm>
            <a:off x="8624779" y="3027797"/>
            <a:ext cx="647700" cy="5588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83002459-4AE2-4E39-A19F-1AEFBFBAB798}"/>
              </a:ext>
            </a:extLst>
          </p:cNvPr>
          <p:cNvSpPr/>
          <p:nvPr/>
        </p:nvSpPr>
        <p:spPr>
          <a:xfrm>
            <a:off x="8431230" y="5313500"/>
            <a:ext cx="647700" cy="5588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C854149D-F38A-4E93-822E-043ED8B4BAE1}"/>
              </a:ext>
            </a:extLst>
          </p:cNvPr>
          <p:cNvSpPr/>
          <p:nvPr/>
        </p:nvSpPr>
        <p:spPr>
          <a:xfrm>
            <a:off x="8266130" y="4778066"/>
            <a:ext cx="647700" cy="53543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DAE436F-E638-4BDF-B9F1-B29EA07FD1A8}"/>
              </a:ext>
            </a:extLst>
          </p:cNvPr>
          <p:cNvSpPr/>
          <p:nvPr/>
        </p:nvSpPr>
        <p:spPr>
          <a:xfrm>
            <a:off x="425137" y="4084226"/>
            <a:ext cx="2387600" cy="63500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A1269C8-B7CB-467F-B1A7-F9807920B435}"/>
              </a:ext>
            </a:extLst>
          </p:cNvPr>
          <p:cNvSpPr/>
          <p:nvPr/>
        </p:nvSpPr>
        <p:spPr>
          <a:xfrm>
            <a:off x="5262180" y="5114264"/>
            <a:ext cx="2387600" cy="63500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ি কাপ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056E139-BF85-434D-AD62-25FF29BCF117}"/>
              </a:ext>
            </a:extLst>
          </p:cNvPr>
          <p:cNvSpPr txBox="1">
            <a:spLocks/>
          </p:cNvSpPr>
          <p:nvPr/>
        </p:nvSpPr>
        <p:spPr>
          <a:xfrm>
            <a:off x="34182" y="300922"/>
            <a:ext cx="8397048" cy="7716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ঘর্ষণে</a:t>
            </a:r>
            <a:r>
              <a:rPr lang="en-US" sz="48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প্লাসটিক</a:t>
            </a:r>
            <a:r>
              <a:rPr lang="en-US" sz="48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দন্ডে</a:t>
            </a:r>
            <a:r>
              <a:rPr lang="en-US" sz="48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ঋনাত্বক</a:t>
            </a:r>
            <a:r>
              <a:rPr lang="en-US" sz="48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48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8ACF658-B6C5-464D-9605-FA6E4920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2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14375 -0.241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208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14375 -0.241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208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14375 -0.241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208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14375 -0.241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208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4375 -0.241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208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14375 -0.241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208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14375 -0.241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208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14375 -0.2416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208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14375 -0.241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208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-0.14375 -0.2416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repeatCount="5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0.02708 -0.4787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185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5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0.02709 -0.4787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185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5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0.02708 -0.478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185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5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0.02708 -0.4787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185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5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0.02709 -0.4787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185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5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0.02708 -0.4787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185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5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0.02708 -0.4787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18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5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6 L 0.02709 -0.478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185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5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0.02708 -0.4787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185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5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6 L 0.02708 -0.478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0.04792 0.0708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562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0.04792 0.0708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562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-0.29153 -0.1076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669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-0.2194 -0.099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710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-0.12617 -0.0819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828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6 L -0.08242 -0.1511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51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-0.34635 -0.1048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6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6 L -0.03164 -0.161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398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0.04792 0.0708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562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-0.24167 L 0.04791 0.070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B989AC4-D94E-4886-B570-F8F19DEB668A}"/>
              </a:ext>
            </a:extLst>
          </p:cNvPr>
          <p:cNvGrpSpPr/>
          <p:nvPr/>
        </p:nvGrpSpPr>
        <p:grpSpPr>
          <a:xfrm>
            <a:off x="1078537" y="3579141"/>
            <a:ext cx="4045011" cy="2377439"/>
            <a:chOff x="1523268" y="2717074"/>
            <a:chExt cx="4045011" cy="2377439"/>
          </a:xfrm>
        </p:grpSpPr>
        <p:sp>
          <p:nvSpPr>
            <p:cNvPr id="2" name="Cube 1">
              <a:extLst>
                <a:ext uri="{FF2B5EF4-FFF2-40B4-BE49-F238E27FC236}">
                  <a16:creationId xmlns:a16="http://schemas.microsoft.com/office/drawing/2014/main" id="{D785B0F3-17C6-483C-B31F-ABB3A383CD9A}"/>
                </a:ext>
              </a:extLst>
            </p:cNvPr>
            <p:cNvSpPr/>
            <p:nvPr/>
          </p:nvSpPr>
          <p:spPr>
            <a:xfrm rot="19187709">
              <a:off x="1523268" y="3526433"/>
              <a:ext cx="4045011" cy="529046"/>
            </a:xfrm>
            <a:prstGeom prst="cube">
              <a:avLst>
                <a:gd name="adj" fmla="val 537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136823D-53AC-4324-A4B9-8A548CF55AE2}"/>
                </a:ext>
              </a:extLst>
            </p:cNvPr>
            <p:cNvGrpSpPr/>
            <p:nvPr/>
          </p:nvGrpSpPr>
          <p:grpSpPr>
            <a:xfrm>
              <a:off x="2076996" y="2717074"/>
              <a:ext cx="2692648" cy="2377439"/>
              <a:chOff x="2076996" y="2717074"/>
              <a:chExt cx="2692648" cy="2377439"/>
            </a:xfrm>
          </p:grpSpPr>
          <p:sp>
            <p:nvSpPr>
              <p:cNvPr id="4" name="Plus Sign 3">
                <a:extLst>
                  <a:ext uri="{FF2B5EF4-FFF2-40B4-BE49-F238E27FC236}">
                    <a16:creationId xmlns:a16="http://schemas.microsoft.com/office/drawing/2014/main" id="{00C26524-0105-49B9-9406-E974A1FC1205}"/>
                  </a:ext>
                </a:extLst>
              </p:cNvPr>
              <p:cNvSpPr/>
              <p:nvPr/>
            </p:nvSpPr>
            <p:spPr>
              <a:xfrm>
                <a:off x="2076996" y="4624250"/>
                <a:ext cx="587828" cy="470263"/>
              </a:xfrm>
              <a:prstGeom prst="mathPlus">
                <a:avLst>
                  <a:gd name="adj1" fmla="val 1761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Plus Sign 4">
                <a:extLst>
                  <a:ext uri="{FF2B5EF4-FFF2-40B4-BE49-F238E27FC236}">
                    <a16:creationId xmlns:a16="http://schemas.microsoft.com/office/drawing/2014/main" id="{706369A8-B028-4BBA-8908-6211BF67AEF8}"/>
                  </a:ext>
                </a:extLst>
              </p:cNvPr>
              <p:cNvSpPr/>
              <p:nvPr/>
            </p:nvSpPr>
            <p:spPr>
              <a:xfrm>
                <a:off x="2664824" y="4153987"/>
                <a:ext cx="587828" cy="470263"/>
              </a:xfrm>
              <a:prstGeom prst="mathPlus">
                <a:avLst>
                  <a:gd name="adj1" fmla="val 1761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lus Sign 5">
                <a:extLst>
                  <a:ext uri="{FF2B5EF4-FFF2-40B4-BE49-F238E27FC236}">
                    <a16:creationId xmlns:a16="http://schemas.microsoft.com/office/drawing/2014/main" id="{7DDD6AB7-84A9-451F-8C03-48A3BA38D663}"/>
                  </a:ext>
                </a:extLst>
              </p:cNvPr>
              <p:cNvSpPr/>
              <p:nvPr/>
            </p:nvSpPr>
            <p:spPr>
              <a:xfrm>
                <a:off x="3095899" y="3670659"/>
                <a:ext cx="587828" cy="470263"/>
              </a:xfrm>
              <a:prstGeom prst="mathPlus">
                <a:avLst>
                  <a:gd name="adj1" fmla="val 1761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Plus Sign 6">
                <a:extLst>
                  <a:ext uri="{FF2B5EF4-FFF2-40B4-BE49-F238E27FC236}">
                    <a16:creationId xmlns:a16="http://schemas.microsoft.com/office/drawing/2014/main" id="{7B6F35C7-97D0-450E-A6D5-F141FDDC9A40}"/>
                  </a:ext>
                </a:extLst>
              </p:cNvPr>
              <p:cNvSpPr/>
              <p:nvPr/>
            </p:nvSpPr>
            <p:spPr>
              <a:xfrm>
                <a:off x="3690260" y="3187337"/>
                <a:ext cx="587828" cy="470263"/>
              </a:xfrm>
              <a:prstGeom prst="mathPlus">
                <a:avLst>
                  <a:gd name="adj1" fmla="val 1761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lus Sign 8">
                <a:extLst>
                  <a:ext uri="{FF2B5EF4-FFF2-40B4-BE49-F238E27FC236}">
                    <a16:creationId xmlns:a16="http://schemas.microsoft.com/office/drawing/2014/main" id="{6489C41B-9D3C-4228-8272-8A648BB1AEAE}"/>
                  </a:ext>
                </a:extLst>
              </p:cNvPr>
              <p:cNvSpPr/>
              <p:nvPr/>
            </p:nvSpPr>
            <p:spPr>
              <a:xfrm>
                <a:off x="4181816" y="2717074"/>
                <a:ext cx="587828" cy="470263"/>
              </a:xfrm>
              <a:prstGeom prst="mathPlus">
                <a:avLst>
                  <a:gd name="adj1" fmla="val 1761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63BADB-2D1D-4DCE-BDA4-CFFDED44E677}"/>
              </a:ext>
            </a:extLst>
          </p:cNvPr>
          <p:cNvGrpSpPr/>
          <p:nvPr/>
        </p:nvGrpSpPr>
        <p:grpSpPr>
          <a:xfrm>
            <a:off x="5241281" y="2357115"/>
            <a:ext cx="5061652" cy="1222026"/>
            <a:chOff x="5476413" y="1445981"/>
            <a:chExt cx="5061652" cy="1222026"/>
          </a:xfrm>
        </p:grpSpPr>
        <p:sp>
          <p:nvSpPr>
            <p:cNvPr id="3" name="Cube 2">
              <a:extLst>
                <a:ext uri="{FF2B5EF4-FFF2-40B4-BE49-F238E27FC236}">
                  <a16:creationId xmlns:a16="http://schemas.microsoft.com/office/drawing/2014/main" id="{33127A7E-39C7-4CA9-9DA7-DF9313461D86}"/>
                </a:ext>
              </a:extLst>
            </p:cNvPr>
            <p:cNvSpPr/>
            <p:nvPr/>
          </p:nvSpPr>
          <p:spPr>
            <a:xfrm>
              <a:off x="5476413" y="1445981"/>
              <a:ext cx="5061652" cy="1222026"/>
            </a:xfrm>
            <a:prstGeom prst="cube">
              <a:avLst>
                <a:gd name="adj" fmla="val 54622"/>
              </a:avLst>
            </a:prstGeom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lus Sign 11">
              <a:extLst>
                <a:ext uri="{FF2B5EF4-FFF2-40B4-BE49-F238E27FC236}">
                  <a16:creationId xmlns:a16="http://schemas.microsoft.com/office/drawing/2014/main" id="{60219450-8261-4206-BA51-734476B3AC4E}"/>
                </a:ext>
              </a:extLst>
            </p:cNvPr>
            <p:cNvSpPr/>
            <p:nvPr/>
          </p:nvSpPr>
          <p:spPr>
            <a:xfrm>
              <a:off x="6122126" y="1541009"/>
              <a:ext cx="694188" cy="587829"/>
            </a:xfrm>
            <a:prstGeom prst="mathPlus">
              <a:avLst>
                <a:gd name="adj1" fmla="val 8466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lus Sign 12">
              <a:extLst>
                <a:ext uri="{FF2B5EF4-FFF2-40B4-BE49-F238E27FC236}">
                  <a16:creationId xmlns:a16="http://schemas.microsoft.com/office/drawing/2014/main" id="{CDDDE895-971E-46FD-BD3D-99903B7B6E6E}"/>
                </a:ext>
              </a:extLst>
            </p:cNvPr>
            <p:cNvSpPr/>
            <p:nvPr/>
          </p:nvSpPr>
          <p:spPr>
            <a:xfrm>
              <a:off x="6960387" y="1695527"/>
              <a:ext cx="694188" cy="587829"/>
            </a:xfrm>
            <a:prstGeom prst="mathPlus">
              <a:avLst>
                <a:gd name="adj1" fmla="val 8466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lus Sign 13">
              <a:extLst>
                <a:ext uri="{FF2B5EF4-FFF2-40B4-BE49-F238E27FC236}">
                  <a16:creationId xmlns:a16="http://schemas.microsoft.com/office/drawing/2014/main" id="{752F464F-333F-4413-AD21-54BA2B655EC0}"/>
                </a:ext>
              </a:extLst>
            </p:cNvPr>
            <p:cNvSpPr/>
            <p:nvPr/>
          </p:nvSpPr>
          <p:spPr>
            <a:xfrm>
              <a:off x="7762181" y="1797771"/>
              <a:ext cx="694188" cy="587829"/>
            </a:xfrm>
            <a:prstGeom prst="mathPlus">
              <a:avLst>
                <a:gd name="adj1" fmla="val 8466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lus Sign 14">
              <a:extLst>
                <a:ext uri="{FF2B5EF4-FFF2-40B4-BE49-F238E27FC236}">
                  <a16:creationId xmlns:a16="http://schemas.microsoft.com/office/drawing/2014/main" id="{CDF2D643-DE20-4B56-92E5-3D000CC86E86}"/>
                </a:ext>
              </a:extLst>
            </p:cNvPr>
            <p:cNvSpPr/>
            <p:nvPr/>
          </p:nvSpPr>
          <p:spPr>
            <a:xfrm>
              <a:off x="8563975" y="1989441"/>
              <a:ext cx="694188" cy="587829"/>
            </a:xfrm>
            <a:prstGeom prst="mathPlus">
              <a:avLst>
                <a:gd name="adj1" fmla="val 8466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EF6990B-D061-42B1-AB6A-6973494D7218}"/>
              </a:ext>
            </a:extLst>
          </p:cNvPr>
          <p:cNvSpPr txBox="1"/>
          <p:nvPr/>
        </p:nvSpPr>
        <p:spPr>
          <a:xfrm>
            <a:off x="337970" y="525068"/>
            <a:ext cx="6734379" cy="7694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সমধর্মি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িকর্ষণ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372433-1A3F-4053-B2DC-7421BC6E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0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6002 -0.14653 " pathEditMode="relative" rAng="0" ptsTypes="AA">
                                      <p:cBhvr>
                                        <p:cTn id="1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-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1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38377F-A9BA-4135-8858-DA2A5D94249C}"/>
              </a:ext>
            </a:extLst>
          </p:cNvPr>
          <p:cNvGrpSpPr/>
          <p:nvPr/>
        </p:nvGrpSpPr>
        <p:grpSpPr>
          <a:xfrm>
            <a:off x="3039357" y="4170107"/>
            <a:ext cx="4045011" cy="2377439"/>
            <a:chOff x="1523268" y="2717074"/>
            <a:chExt cx="4045011" cy="2377439"/>
          </a:xfrm>
        </p:grpSpPr>
        <p:sp>
          <p:nvSpPr>
            <p:cNvPr id="3" name="Cube 2">
              <a:extLst>
                <a:ext uri="{FF2B5EF4-FFF2-40B4-BE49-F238E27FC236}">
                  <a16:creationId xmlns:a16="http://schemas.microsoft.com/office/drawing/2014/main" id="{C653D778-69B9-4865-B162-99862A057164}"/>
                </a:ext>
              </a:extLst>
            </p:cNvPr>
            <p:cNvSpPr/>
            <p:nvPr/>
          </p:nvSpPr>
          <p:spPr>
            <a:xfrm rot="19187709">
              <a:off x="1523268" y="3526433"/>
              <a:ext cx="4045011" cy="529046"/>
            </a:xfrm>
            <a:prstGeom prst="cube">
              <a:avLst>
                <a:gd name="adj" fmla="val 537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BE662D-3F23-40BD-BDAC-9DD60C1784A7}"/>
                </a:ext>
              </a:extLst>
            </p:cNvPr>
            <p:cNvGrpSpPr/>
            <p:nvPr/>
          </p:nvGrpSpPr>
          <p:grpSpPr>
            <a:xfrm>
              <a:off x="2076996" y="2717074"/>
              <a:ext cx="2692648" cy="2377439"/>
              <a:chOff x="2076996" y="2717074"/>
              <a:chExt cx="2692648" cy="2377439"/>
            </a:xfrm>
          </p:grpSpPr>
          <p:sp>
            <p:nvSpPr>
              <p:cNvPr id="5" name="Plus Sign 4">
                <a:extLst>
                  <a:ext uri="{FF2B5EF4-FFF2-40B4-BE49-F238E27FC236}">
                    <a16:creationId xmlns:a16="http://schemas.microsoft.com/office/drawing/2014/main" id="{DEBC5095-F15F-4F6C-BD2C-85728ED70FB2}"/>
                  </a:ext>
                </a:extLst>
              </p:cNvPr>
              <p:cNvSpPr/>
              <p:nvPr/>
            </p:nvSpPr>
            <p:spPr>
              <a:xfrm>
                <a:off x="2076996" y="4624250"/>
                <a:ext cx="587828" cy="470263"/>
              </a:xfrm>
              <a:prstGeom prst="mathPlus">
                <a:avLst>
                  <a:gd name="adj1" fmla="val 1761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lus Sign 5">
                <a:extLst>
                  <a:ext uri="{FF2B5EF4-FFF2-40B4-BE49-F238E27FC236}">
                    <a16:creationId xmlns:a16="http://schemas.microsoft.com/office/drawing/2014/main" id="{806B7691-F118-46DF-97F8-B851A255BA66}"/>
                  </a:ext>
                </a:extLst>
              </p:cNvPr>
              <p:cNvSpPr/>
              <p:nvPr/>
            </p:nvSpPr>
            <p:spPr>
              <a:xfrm>
                <a:off x="2664824" y="4153987"/>
                <a:ext cx="587828" cy="470263"/>
              </a:xfrm>
              <a:prstGeom prst="mathPlus">
                <a:avLst>
                  <a:gd name="adj1" fmla="val 1761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Plus Sign 6">
                <a:extLst>
                  <a:ext uri="{FF2B5EF4-FFF2-40B4-BE49-F238E27FC236}">
                    <a16:creationId xmlns:a16="http://schemas.microsoft.com/office/drawing/2014/main" id="{719CBFAC-E34C-449D-B645-5454BC468491}"/>
                  </a:ext>
                </a:extLst>
              </p:cNvPr>
              <p:cNvSpPr/>
              <p:nvPr/>
            </p:nvSpPr>
            <p:spPr>
              <a:xfrm>
                <a:off x="3095899" y="3670659"/>
                <a:ext cx="587828" cy="470263"/>
              </a:xfrm>
              <a:prstGeom prst="mathPlus">
                <a:avLst>
                  <a:gd name="adj1" fmla="val 1761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lus Sign 7">
                <a:extLst>
                  <a:ext uri="{FF2B5EF4-FFF2-40B4-BE49-F238E27FC236}">
                    <a16:creationId xmlns:a16="http://schemas.microsoft.com/office/drawing/2014/main" id="{56760910-2A50-49E4-A35A-C00A8CA3B2C0}"/>
                  </a:ext>
                </a:extLst>
              </p:cNvPr>
              <p:cNvSpPr/>
              <p:nvPr/>
            </p:nvSpPr>
            <p:spPr>
              <a:xfrm>
                <a:off x="3690260" y="3187337"/>
                <a:ext cx="587828" cy="470263"/>
              </a:xfrm>
              <a:prstGeom prst="mathPlus">
                <a:avLst>
                  <a:gd name="adj1" fmla="val 1761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lus Sign 8">
                <a:extLst>
                  <a:ext uri="{FF2B5EF4-FFF2-40B4-BE49-F238E27FC236}">
                    <a16:creationId xmlns:a16="http://schemas.microsoft.com/office/drawing/2014/main" id="{006CCECC-6C93-4E08-BF14-AECE6E70FE5B}"/>
                  </a:ext>
                </a:extLst>
              </p:cNvPr>
              <p:cNvSpPr/>
              <p:nvPr/>
            </p:nvSpPr>
            <p:spPr>
              <a:xfrm>
                <a:off x="4181816" y="2717074"/>
                <a:ext cx="587828" cy="470263"/>
              </a:xfrm>
              <a:prstGeom prst="mathPlus">
                <a:avLst>
                  <a:gd name="adj1" fmla="val 1761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00EA9E-8FE6-4690-A478-01B352BCB39B}"/>
              </a:ext>
            </a:extLst>
          </p:cNvPr>
          <p:cNvGrpSpPr/>
          <p:nvPr/>
        </p:nvGrpSpPr>
        <p:grpSpPr>
          <a:xfrm rot="785614">
            <a:off x="6952077" y="2252444"/>
            <a:ext cx="5061652" cy="1222026"/>
            <a:chOff x="5476413" y="1445981"/>
            <a:chExt cx="5061652" cy="1222026"/>
          </a:xfrm>
        </p:grpSpPr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065BEAD1-121C-4894-B100-CC3D55246E9C}"/>
                </a:ext>
              </a:extLst>
            </p:cNvPr>
            <p:cNvSpPr/>
            <p:nvPr/>
          </p:nvSpPr>
          <p:spPr>
            <a:xfrm>
              <a:off x="5476413" y="1445981"/>
              <a:ext cx="5061652" cy="1222026"/>
            </a:xfrm>
            <a:prstGeom prst="cube">
              <a:avLst>
                <a:gd name="adj" fmla="val 54622"/>
              </a:avLst>
            </a:prstGeom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inus Sign 11">
              <a:extLst>
                <a:ext uri="{FF2B5EF4-FFF2-40B4-BE49-F238E27FC236}">
                  <a16:creationId xmlns:a16="http://schemas.microsoft.com/office/drawing/2014/main" id="{5FD8CEC9-91A2-4D5A-8C46-5C11FA95BCAE}"/>
                </a:ext>
              </a:extLst>
            </p:cNvPr>
            <p:cNvSpPr/>
            <p:nvPr/>
          </p:nvSpPr>
          <p:spPr>
            <a:xfrm>
              <a:off x="6122126" y="1567135"/>
              <a:ext cx="694188" cy="466373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id="{63DF9941-1104-4EA6-B251-DE66E07EF176}"/>
                </a:ext>
              </a:extLst>
            </p:cNvPr>
            <p:cNvSpPr/>
            <p:nvPr/>
          </p:nvSpPr>
          <p:spPr>
            <a:xfrm>
              <a:off x="6960387" y="1721653"/>
              <a:ext cx="694188" cy="466373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inus Sign 13">
              <a:extLst>
                <a:ext uri="{FF2B5EF4-FFF2-40B4-BE49-F238E27FC236}">
                  <a16:creationId xmlns:a16="http://schemas.microsoft.com/office/drawing/2014/main" id="{4CFFDC1C-4E5C-4E28-9112-8EA4337083BE}"/>
                </a:ext>
              </a:extLst>
            </p:cNvPr>
            <p:cNvSpPr/>
            <p:nvPr/>
          </p:nvSpPr>
          <p:spPr>
            <a:xfrm>
              <a:off x="7762181" y="1823897"/>
              <a:ext cx="694188" cy="466373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inus Sign 14">
              <a:extLst>
                <a:ext uri="{FF2B5EF4-FFF2-40B4-BE49-F238E27FC236}">
                  <a16:creationId xmlns:a16="http://schemas.microsoft.com/office/drawing/2014/main" id="{0780CC73-78CD-407F-950B-0F9B42F243DB}"/>
                </a:ext>
              </a:extLst>
            </p:cNvPr>
            <p:cNvSpPr/>
            <p:nvPr/>
          </p:nvSpPr>
          <p:spPr>
            <a:xfrm>
              <a:off x="8563975" y="2015567"/>
              <a:ext cx="694188" cy="466373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664A5FC-7A36-4C87-9D89-4A35195F7B33}"/>
              </a:ext>
            </a:extLst>
          </p:cNvPr>
          <p:cNvSpPr txBox="1"/>
          <p:nvPr/>
        </p:nvSpPr>
        <p:spPr>
          <a:xfrm>
            <a:off x="491702" y="457551"/>
            <a:ext cx="6823498" cy="7694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অসমধর্মি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0457BB8-E691-44DA-8D69-0B210D14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3A11-E7B0-48D5-8EE2-1098C36B92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9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06003 -0.14653 " pathEditMode="relative" rAng="0" ptsTypes="AA">
                                      <p:cBhvr>
                                        <p:cTn id="1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-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200000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1814</TotalTime>
  <Words>302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NikoshBAN</vt:lpstr>
      <vt:lpstr>Wingdings</vt:lpstr>
      <vt:lpstr>Wingdings 3</vt:lpstr>
      <vt:lpstr>Ion</vt:lpstr>
      <vt:lpstr>PowerPoint Presentation</vt:lpstr>
      <vt:lpstr> জসিম উদ্দিন ট্রেড ইন্সট্রাক্টর (ইলেকট্রিক্যাল) সানাকইর শেখ খলিলুর রহমান উচ্চ বিদ্যালয় সরিষাবাড়ি, জামালপুর । মোবাইলঃ ০১৭১৬৯১৭৫৩৮ ই-মেইলঃ jasimuddinict@gmail.com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140</cp:revision>
  <dcterms:created xsi:type="dcterms:W3CDTF">2019-04-04T13:27:54Z</dcterms:created>
  <dcterms:modified xsi:type="dcterms:W3CDTF">2019-04-11T10:51:30Z</dcterms:modified>
</cp:coreProperties>
</file>